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4FF0-ED98-4106-9E3A-F5CAF4019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AC9B3-633A-482C-A971-78567AD30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DA92F-11BF-40DF-A532-B1AA5D8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B0B35-E6DB-420A-9520-0C215F91E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CB36B-34BA-4B4C-A6C7-68D15229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5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FB77-5771-47A1-8C18-BCB6B871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507EC-58CE-4A0D-B447-B36CE1612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C7531-941F-45A1-90E3-E94245C49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EA83D-BBD4-4D19-A210-924FCC2F2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8F37F-9AB6-4EBC-A449-EBB5DF21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9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F0879-1DA4-4FD8-B449-C785B3744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7328E-A3BF-44DF-B456-314D38DC2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E1C5F-7B70-4AD2-91C5-93BD5DA3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4CF09-D415-4A6F-AEEF-288E7423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6E2F3-EFEE-4533-BA36-A20E1968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3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999D-87B4-412C-8BE5-B5AA493A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A677B-D329-4133-A7E1-3B416E961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B3355-9911-4C2A-8B1F-A0D43B39C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D3CBF-9A46-45A7-BD07-87C3FADE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41C0A-6E41-4B63-B3FD-252FA1B0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3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5C8-1F80-4758-BA35-5737F218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CF5BB-320B-4F96-AACF-AE904A6A7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C8398-E302-48FA-9B9D-FD3151B9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E5CB9-5677-4102-A208-8E775858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F6B8D-41E3-423B-8619-90FAD93EC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4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4363-C2A5-4CEF-9561-33502C34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5F534-6DFF-4F35-B81C-39C7966BB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965D-C30C-4F23-BE31-9CCDB7864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F47ED-5E85-4044-A7FB-17FE9484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CD629-D758-49BF-AD10-C8716559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A01F5-A08E-4FA9-91B8-917218EC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31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4353-740C-46E5-A04A-6B5F9093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A8B80-D593-4688-91A0-27D9A4562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9E91B-D100-468B-ABBC-DD7A3DEB4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1DD22-039D-4793-8C27-D6F2291B6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D8EAD-9012-4D32-A01D-6D15333A4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AA2B0-5150-4805-9758-FC19E2D6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CCA99-CBC1-41DC-9ADB-17830E63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E143B-4845-4589-BEB9-DD9BD1BC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8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D2E5-469A-4C92-94A8-A5E171A3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17D7B-A5A6-4D50-880F-92742194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0C253-9F79-4E3C-B517-6985FEB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6901D-6A7F-4385-9544-CBBFA603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80F14-B30F-4843-8B34-8D460018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DCEA6-AA94-4225-AFF4-AE7EE74F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87F59-0984-44D7-8730-C17B65B4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8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ADB1-B322-49EF-830E-4597A7B4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504D-7D31-4A1C-820E-BDFA66B97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81AFF-C666-4A18-ABE7-2EC4CCFF3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CF290-CD61-47B2-9295-ECAA6D09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77E5A-46B4-4AD1-B427-BFCDF0A1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A4B77-5104-41DA-B32A-B67211B6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7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8909-2026-45F2-8657-0755C453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24AF-A042-4F58-BBEF-776B450C9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69627-4626-4612-A4F9-0C27C6856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0F108-FF62-4925-8D4B-FDF9F18B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303F5-2A58-4D90-AAF7-D2E42121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C4ED4-381B-41AC-8DA2-E7166FA0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7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32988-FF99-4CBD-B23F-ACF0AE15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3BD32-A17D-4E16-948D-DF53D9AD3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8DFE3-D4AC-4866-B33D-92F30B923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A64AA-23DF-4055-A910-EF6AED73B4BA}" type="datetimeFigureOut">
              <a:rPr lang="en-US" smtClean="0"/>
              <a:t>9/20/2017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66024-907E-4B6D-813A-EF1BB4A18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0D90-49E1-4FD9-A94F-CEEFD8B2F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C0801-A16E-4FE6-87D7-E766773048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6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DE3E-E0AA-43D9-83FE-AD9469987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A81E1-4808-4DBF-B9EE-3DAB68A99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678"/>
          </a:xfrm>
        </p:spPr>
        <p:txBody>
          <a:bodyPr/>
          <a:lstStyle/>
          <a:p>
            <a:r>
              <a:rPr lang="en-US" dirty="0" err="1"/>
              <a:t>Alexandr</a:t>
            </a:r>
            <a:r>
              <a:rPr lang="en-US" dirty="0"/>
              <a:t> Pak</a:t>
            </a:r>
          </a:p>
        </p:txBody>
      </p:sp>
    </p:spTree>
    <p:extLst>
      <p:ext uri="{BB962C8B-B14F-4D97-AF65-F5344CB8AC3E}">
        <p14:creationId xmlns:p14="http://schemas.microsoft.com/office/powerpoint/2010/main" val="2568143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7D0F0B-8F6D-4C77-9E2B-7C52AEAA9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384" y="470732"/>
            <a:ext cx="9807614" cy="30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3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1B8B0C-06B3-493A-AE10-892FEAE8B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92" y="494537"/>
            <a:ext cx="10404259" cy="60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0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CBD167-A881-412B-90E5-9DEAA04F5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27" y="390365"/>
            <a:ext cx="11172847" cy="4702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0EF75-48A7-44CD-8F8F-CAAE5C27DDF6}"/>
              </a:ext>
            </a:extLst>
          </p:cNvPr>
          <p:cNvSpPr txBox="1"/>
          <p:nvPr/>
        </p:nvSpPr>
        <p:spPr>
          <a:xfrm>
            <a:off x="1053296" y="5312780"/>
            <a:ext cx="8912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Кстати, нельзя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data.i.nunique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нельзя пропустить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«+» – конкатенация строк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0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40B36-0453-4279-9893-648C9B665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655" y="459813"/>
            <a:ext cx="11078316" cy="57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70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CC197E-1701-4F8B-A823-066A2554F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74" y="430329"/>
            <a:ext cx="8833819" cy="59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8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81DC92-453A-4116-AB15-E24201E1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703" y="448237"/>
            <a:ext cx="9536444" cy="62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2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E7A8F0-83B3-4ADA-8188-BBB15136F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49" y="401939"/>
            <a:ext cx="9423911" cy="54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55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1A0655-BC2E-4986-BBBA-BDF677965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641" y="471387"/>
            <a:ext cx="11122786" cy="59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B4F1BD-C1D2-4B58-9395-7EF7E055A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616" y="471387"/>
            <a:ext cx="10660976" cy="59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3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941424-DE71-4049-9A13-949F87CB3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136" y="427521"/>
            <a:ext cx="7043201" cy="61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3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EE4E6D-8B09-4892-BD52-83B9A1F27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814" y="341272"/>
            <a:ext cx="10090614" cy="61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7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707AEC-CDDD-4DB2-A14D-D57ABEB52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00" y="458766"/>
            <a:ext cx="9210978" cy="594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3DEA5E-CCE8-429D-8593-EB04CC83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142" y="506110"/>
            <a:ext cx="9226338" cy="60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6C13E8-3EB2-49A2-B098-B2A3D3F91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604" y="482962"/>
            <a:ext cx="7392972" cy="523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9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BFEF2C-C9E5-40AB-A84A-40F2BB2E4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872" y="587134"/>
            <a:ext cx="10137710" cy="59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54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A5521E-62B3-4C90-82E5-04022F3A1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915" y="552410"/>
            <a:ext cx="10976087" cy="55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505842-B50A-42CE-9F51-304E35C1F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09" y="504825"/>
            <a:ext cx="93630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1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CA3447-0761-4F6F-81AF-E7BFBA8D3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932" y="540835"/>
            <a:ext cx="9365295" cy="59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65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B0128F-A099-4B05-8C66-F297BABC9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823" y="506110"/>
            <a:ext cx="7657076" cy="62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08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DE79C-D8A0-4C5D-B477-F36EDCFC3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26" y="448238"/>
            <a:ext cx="101087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76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1DFDFD-C4E3-48DE-B495-4B92BFC53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619" y="494535"/>
            <a:ext cx="9448976" cy="61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4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2C9783-1E07-4684-B487-1A11876E3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235" y="462190"/>
            <a:ext cx="9154098" cy="59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83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82741-737D-404C-8928-48EAD191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080" y="540835"/>
            <a:ext cx="9701077" cy="60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57EBC9-19E5-443B-AB29-841EAEB93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01" y="552409"/>
            <a:ext cx="10167980" cy="61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330F55-C72D-4F6A-A8E6-2FE8F9DB2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913" y="482962"/>
            <a:ext cx="9651498" cy="60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6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55661D-2189-4966-8C73-95008144E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112" y="529260"/>
            <a:ext cx="9338966" cy="61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4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64D8C-5E85-4E31-AD81-B79A657C2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523" y="517686"/>
            <a:ext cx="7344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93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DFD735-DD11-471F-BF14-E0893BCA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333" y="494536"/>
            <a:ext cx="10407615" cy="50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94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833D13-3A99-4BCA-995A-F4A15F773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461" y="425087"/>
            <a:ext cx="7567863" cy="58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C6568-581F-453A-A803-3802CD7C2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704" y="494535"/>
            <a:ext cx="10903753" cy="585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07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3E40E5-D9F3-4DE4-B6E6-6E1AC6025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21" y="413513"/>
            <a:ext cx="10342699" cy="57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99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B0EF41-D712-4BC5-AD03-54D4D9786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271" y="529260"/>
            <a:ext cx="8562626" cy="60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B50F25-9941-47C5-8723-53A96F580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83" y="378083"/>
            <a:ext cx="10515600" cy="50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8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8A0FB9-0785-44A0-8299-7A0C77167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544" y="413843"/>
            <a:ext cx="9530717" cy="60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19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CDB56C-5DBD-49C5-BAF9-DB7FB4F3C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02" y="506110"/>
            <a:ext cx="10141224" cy="60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50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A036C1-AE2C-48AA-93DE-476FA4761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494" y="529260"/>
            <a:ext cx="10503011" cy="620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66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C3071D-A2EA-4031-B10D-A99EF76E8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960" y="383126"/>
            <a:ext cx="8687050" cy="64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8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2865E8-1022-4E7F-B6CC-401DAA4C5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000" y="529260"/>
            <a:ext cx="10847063" cy="589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0D4134-BA8D-4BF3-8251-1246743A0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423" y="545316"/>
            <a:ext cx="11150242" cy="576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4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302444-FA3C-4E7C-98CF-9BD723DAC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03" y="517684"/>
            <a:ext cx="9947833" cy="52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4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5C069D-A43C-45D8-A870-0F6FF3BA0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588" y="506111"/>
            <a:ext cx="9564649" cy="609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AC0182-5E61-46AD-9CBE-BCD3FEA82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265" y="486434"/>
            <a:ext cx="9389846" cy="58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82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DA705A-0579-4E48-8A5D-1F55A4744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675" y="540835"/>
            <a:ext cx="10210079" cy="59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04818C-DA4E-4017-9ACD-B9F74DEB1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590" y="390364"/>
            <a:ext cx="9436281" cy="57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5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E2D553-8F77-4C87-83AF-760FF57D9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500" y="482961"/>
            <a:ext cx="9593254" cy="60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34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F85218-D7E8-492B-9CC4-A0B0B9F73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422" y="471386"/>
            <a:ext cx="9999689" cy="63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76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985C92-341A-4F07-8433-8EDF8C4BE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454" y="448237"/>
            <a:ext cx="6835862" cy="498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3B23E3-54DF-41C1-9B2E-74262EF1D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797" y="506111"/>
            <a:ext cx="10451302" cy="60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7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638703-43C3-4EA5-80E4-7DC85E5BE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177" y="529259"/>
            <a:ext cx="8233512" cy="56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11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843688-2E32-46AB-B0DB-1A6234F73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09" y="482961"/>
            <a:ext cx="11350885" cy="551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13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2BB66E-A9A7-4CA2-BAB4-B30EDD1B9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107" y="459812"/>
            <a:ext cx="8763087" cy="56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04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60B30E-5B46-4932-B7F7-03532B07A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105" y="694481"/>
            <a:ext cx="9250343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8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AC1578-7A58-4C9D-8C18-AA8375956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38" y="587133"/>
            <a:ext cx="9388305" cy="58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39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CC99DC-F571-4F2A-B22B-6A3FAE962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325" y="367214"/>
            <a:ext cx="10043982" cy="636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7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F7BA18-0D3F-48DB-BA14-AA1DB573E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536" y="336309"/>
            <a:ext cx="10925297" cy="588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3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B2576B-B458-4CCA-A9BD-034032231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59" y="378789"/>
            <a:ext cx="8048875" cy="606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7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5CB81-49B9-4551-A12B-F4E6A687B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852" y="471387"/>
            <a:ext cx="9571869" cy="60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14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743981-9CE7-42A8-B22E-F2FD43637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98" y="480118"/>
            <a:ext cx="87153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75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1B699D-DF6F-44F9-978A-0EED93066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993" y="494374"/>
            <a:ext cx="8871384" cy="586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93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E70926-5266-47CA-A28A-1A9EE9C64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46" y="466976"/>
            <a:ext cx="103727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03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5E8C-09DA-4276-9D86-A77FE4B2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2F75-6646-402B-B677-FAA06A155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Obama and McCain</a:t>
            </a:r>
          </a:p>
          <a:p>
            <a:r>
              <a:rPr lang="en-US" dirty="0"/>
              <a:t>Merge Obama and McCain</a:t>
            </a:r>
          </a:p>
          <a:p>
            <a:r>
              <a:rPr lang="en-US" dirty="0"/>
              <a:t>Group by city Obama or McCain and describe()</a:t>
            </a:r>
          </a:p>
        </p:txBody>
      </p:sp>
    </p:spTree>
    <p:extLst>
      <p:ext uri="{BB962C8B-B14F-4D97-AF65-F5344CB8AC3E}">
        <p14:creationId xmlns:p14="http://schemas.microsoft.com/office/powerpoint/2010/main" val="114572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659380-2A34-44D5-9F01-80ED24DDF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090" y="425087"/>
            <a:ext cx="10590619" cy="585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4F2D05-A094-48B3-B22F-8DCFD16F0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242" y="438503"/>
            <a:ext cx="10869516" cy="40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76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D348E4-B631-4964-91AE-0E872CE30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050" y="517685"/>
            <a:ext cx="9508097" cy="58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17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37</Words>
  <Application>Microsoft Office PowerPoint</Application>
  <PresentationFormat>Широкоэкранный</PresentationFormat>
  <Paragraphs>7</Paragraphs>
  <Slides>65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Office Theme</vt:lpstr>
      <vt:lpstr>Pandas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Pak</dc:creator>
  <cp:lastModifiedBy>Alex Pak</cp:lastModifiedBy>
  <cp:revision>24</cp:revision>
  <dcterms:created xsi:type="dcterms:W3CDTF">2017-07-24T06:48:21Z</dcterms:created>
  <dcterms:modified xsi:type="dcterms:W3CDTF">2017-09-19T18:27:16Z</dcterms:modified>
</cp:coreProperties>
</file>